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316" r:id="rId2"/>
    <p:sldId id="267" r:id="rId3"/>
    <p:sldId id="26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93883" autoAdjust="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321-6033-4040-9B22-AFD6A0390DA4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709F7-B8FE-4587-A3CE-EB363919AB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865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7685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70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782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58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44748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0108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9525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27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747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39724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09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F6062E9-B2DE-45B6-B3A2-1A9ADCFCDB6F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FAA2BF5-CB30-4BE9-8075-172ACBDAE180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322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E618-7FE0-41BB-921D-3B5B6957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878" y="286132"/>
            <a:ext cx="10178322" cy="1492132"/>
          </a:xfrm>
        </p:spPr>
        <p:txBody>
          <a:bodyPr/>
          <a:lstStyle/>
          <a:p>
            <a:r>
              <a:rPr lang="en-GB" dirty="0">
                <a:latin typeface="Sassoon Infant Rg"/>
              </a:rPr>
              <a:t>Wednesday</a:t>
            </a:r>
            <a:br>
              <a:rPr lang="en-GB" dirty="0"/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EAE4C9-0D6E-4494-8CC4-222468351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00" b="29416"/>
          <a:stretch/>
        </p:blipFill>
        <p:spPr>
          <a:xfrm>
            <a:off x="7112337" y="1778263"/>
            <a:ext cx="4686632" cy="3503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310008-F53D-4AE4-8890-9B6DA14F065C}"/>
              </a:ext>
            </a:extLst>
          </p:cNvPr>
          <p:cNvSpPr txBox="1"/>
          <p:nvPr/>
        </p:nvSpPr>
        <p:spPr>
          <a:xfrm>
            <a:off x="1066800" y="1219200"/>
            <a:ext cx="61762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D-Day Landings Diary</a:t>
            </a:r>
          </a:p>
          <a:p>
            <a:r>
              <a:rPr lang="en-GB" sz="2000" dirty="0"/>
              <a:t>Imagine you are in this landing craft about to land on one of the Normandy beaches and face the German army.</a:t>
            </a:r>
          </a:p>
          <a:p>
            <a:endParaRPr lang="en-GB" sz="2000" dirty="0"/>
          </a:p>
          <a:p>
            <a:r>
              <a:rPr lang="en-GB" sz="2000" dirty="0"/>
              <a:t>You are going to write a diary entry explaining what happened on the beaches on D-Day.</a:t>
            </a:r>
          </a:p>
          <a:p>
            <a:endParaRPr lang="en-GB" sz="2000" dirty="0"/>
          </a:p>
          <a:p>
            <a:r>
              <a:rPr lang="en-GB" sz="2000" dirty="0"/>
              <a:t>Use these questions to help you: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can you hear on the landing craft?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can you smell?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are you carrying/wearing? Is it heavy?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How does the motion of the boat affect you?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How do you feel?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are your emotions as you get closer to the beach?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Watch the clip on the next slide to get you in character!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768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ding on Omaha Beach   D-Day Narrated by Bryan Cranston.720p">
            <a:hlinkClick r:id="" action="ppaction://media"/>
            <a:extLst>
              <a:ext uri="{FF2B5EF4-FFF2-40B4-BE49-F238E27FC236}">
                <a16:creationId xmlns:a16="http://schemas.microsoft.com/office/drawing/2014/main" id="{7D35993B-4626-412E-94D9-EFB9B9E86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014" y="951062"/>
            <a:ext cx="7243311" cy="5432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913" y="207034"/>
            <a:ext cx="586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Narrated letter home of an American soldier</a:t>
            </a:r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DDF849-0A12-4267-9EAC-B28D52334F0E}"/>
              </a:ext>
            </a:extLst>
          </p:cNvPr>
          <p:cNvSpPr txBox="1">
            <a:spLocks/>
          </p:cNvSpPr>
          <p:nvPr/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Sassoon Infant Rg"/>
              </a:rPr>
              <a:t>Plenary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1D1F6-D3AF-477F-A10B-F27FC43A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745" y="2192505"/>
            <a:ext cx="2696956" cy="20265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A5AC88-D34A-4686-8313-3A9E42C8F7B3}"/>
              </a:ext>
            </a:extLst>
          </p:cNvPr>
          <p:cNvSpPr txBox="1"/>
          <p:nvPr/>
        </p:nvSpPr>
        <p:spPr>
          <a:xfrm>
            <a:off x="1363579" y="1874517"/>
            <a:ext cx="199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Share diary entries.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2139</TotalTime>
  <Words>128</Words>
  <Application>Microsoft Office PowerPoint</Application>
  <PresentationFormat>Widescreen</PresentationFormat>
  <Paragraphs>18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Gill Sans MT</vt:lpstr>
      <vt:lpstr>Impact</vt:lpstr>
      <vt:lpstr>Sassoon Infant Rg</vt:lpstr>
      <vt:lpstr>Badge</vt:lpstr>
      <vt:lpstr>Wednesday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LO: To</dc:title>
  <dc:creator>Zoe Jones</dc:creator>
  <cp:lastModifiedBy>Chanice Hurley</cp:lastModifiedBy>
  <cp:revision>87</cp:revision>
  <dcterms:created xsi:type="dcterms:W3CDTF">2020-02-23T17:10:33Z</dcterms:created>
  <dcterms:modified xsi:type="dcterms:W3CDTF">2021-11-22T14:10:49Z</dcterms:modified>
</cp:coreProperties>
</file>