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03602-AA15-4973-BBAC-ED5E97F338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4702A5-F754-4D08-A232-6FBB13BDC5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15D1A-02C1-4BC4-B75B-BE3C6D872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C4BC-7B60-45CB-9FB4-139FD63D2B64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7349AA-4EE0-487F-8341-398517490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74F9D-7047-439B-8ED5-44600B44C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94726-A525-477B-985E-B34CD1C2D6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227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7FF5B-C35B-4EC0-81EB-977E357E1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8E758D-1169-4FAB-9863-52C11868A2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24686-38DE-4A4A-9CCB-26FD322E6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C4BC-7B60-45CB-9FB4-139FD63D2B64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EB148-03DD-490F-9146-CC10D55DB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6E393-07BE-4BB2-A26B-590754DBD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94726-A525-477B-985E-B34CD1C2D6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907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C01C15-11A7-4438-9D2C-99F196C407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EA2252-2D76-43B0-9C2D-96677116FF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6CAEA-2299-49B6-9F99-BF55CBB74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C4BC-7B60-45CB-9FB4-139FD63D2B64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17BA1-04CB-4ED1-B1F5-19ABF8A75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393F5-3024-48FA-A0B7-DC5DA2BD0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94726-A525-477B-985E-B34CD1C2D6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237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2219F-ADE2-4842-A815-ABD2623A3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48C17-306D-4455-921E-8D16BA372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A2C1F4-F065-444D-A795-A250D2492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C4BC-7B60-45CB-9FB4-139FD63D2B64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4CB40-1582-4516-B51B-CF307FBC1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3D8B0-96A6-4F27-90DF-DF62675AF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94726-A525-477B-985E-B34CD1C2D6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168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38BE0-AEA6-49EE-B6F3-570C80990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FC1FDC-CA38-4F83-9C17-6D23FD6011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C8971-985D-489D-9CCA-B42369AD4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C4BC-7B60-45CB-9FB4-139FD63D2B64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BE848-CBD8-44D5-B4A4-C1CC63788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61BE9-D42A-4824-962D-4A5A1006F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94726-A525-477B-985E-B34CD1C2D6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57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8519B-04EB-481D-947B-AAF465C2A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05F62-E614-4CB9-9789-A20468F019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DC596A-235C-426B-A16D-1B2C48F37D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3A6FC0-8647-4129-ADF8-399C57F32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C4BC-7B60-45CB-9FB4-139FD63D2B64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C6FB74-AA7C-46A9-8C1E-9027AC304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348E4-DEFB-4D51-BBD9-1088B0849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94726-A525-477B-985E-B34CD1C2D6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728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39BA0-17DA-4271-BAA5-49781F2A6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ED6920-4AB1-425E-8458-BB4B88676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0B3119-78A0-4733-8D53-E5442F75C8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171F55-CA2A-4F6F-AB3C-A0B05EF2D9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DAFFF6-EA80-4A70-9379-60960D2631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DD4EE0-B55D-4D2E-8B4B-4CB65F2ED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C4BC-7B60-45CB-9FB4-139FD63D2B64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3C9A9B-BA52-4E6B-8C64-5AA39BF78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CD3ADB-80A2-4E88-AB7C-FB73C6D41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94726-A525-477B-985E-B34CD1C2D6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597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4533E-E9F3-4D5D-BD0D-7BABD40C8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C20B54-C2D0-455F-A5D0-D34AD2B49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C4BC-7B60-45CB-9FB4-139FD63D2B64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515400-96DB-4382-B2EC-DF10FCF3C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DD3B17-D8C6-4E0C-9959-1CA4302FC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94726-A525-477B-985E-B34CD1C2D6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62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9AC29-4D17-4ED9-A367-E664724BD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C4BC-7B60-45CB-9FB4-139FD63D2B64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7A8DC7-42A4-453C-95B5-7E7437A41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9D652C-C8F9-41CB-B667-566B5735B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94726-A525-477B-985E-B34CD1C2D6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892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58183-2FF7-4AA2-9A7C-14B04722B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E353D-AED6-4500-9CCC-A79DB93AE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2F9575-24F3-4C6E-903C-9DBFC9A574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B4E128-9EC8-4698-9A28-1B3BF2A40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C4BC-7B60-45CB-9FB4-139FD63D2B64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F3EF91-F2B7-4816-BF25-4CBEF8509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6E20D0-7561-4A8C-8B1E-34D76328B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94726-A525-477B-985E-B34CD1C2D6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04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1F7B8-EF59-4A85-9692-D6DC20FDD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889ACF-AF4A-4B09-BFEE-BF3512CC90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BF5141-4A03-49F9-ACF3-14BCC796AD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26A131-942E-4509-B683-67CEEAEC8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C4BC-7B60-45CB-9FB4-139FD63D2B64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56D8AC-1207-42AA-A902-BD9A7F971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E7863-13D3-4C9E-AFFC-FD405499E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94726-A525-477B-985E-B34CD1C2D6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244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53C66B-D610-4C28-ADFB-3B2BAD780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7B13D-97C2-4DE5-90BD-FBBA84027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F24E3-C140-414E-AD8A-B08C929592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AC4BC-7B60-45CB-9FB4-139FD63D2B64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84115D-BB3E-4518-9C13-0A7940ED55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EE2F9-ED46-4B88-AEB7-4CACBE1DD5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94726-A525-477B-985E-B34CD1C2D6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824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1799D-77B8-428A-8BE3-41030E8494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English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07DB58-4C9C-4E44-833B-9409937588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Week 3 Lesson 1</a:t>
            </a:r>
          </a:p>
        </p:txBody>
      </p:sp>
    </p:spTree>
    <p:extLst>
      <p:ext uri="{BB962C8B-B14F-4D97-AF65-F5344CB8AC3E}">
        <p14:creationId xmlns:p14="http://schemas.microsoft.com/office/powerpoint/2010/main" val="1239871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1471D-A318-4C9E-951D-141B16D81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948" y="365125"/>
            <a:ext cx="2608976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What is a biography?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C5CD9D-5AB8-4335-A1E9-5422820C3E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1013" y="0"/>
            <a:ext cx="9753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50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3CCFCF1-8D73-42BA-8770-C1F9CD84E6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7060" y="0"/>
            <a:ext cx="95978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818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4C61EE8-01E3-4A4D-905C-90A81C47A3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English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49793D8-A24B-4B95-A9B4-433EB71593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Week 3 lesson 3</a:t>
            </a:r>
          </a:p>
        </p:txBody>
      </p:sp>
    </p:spTree>
    <p:extLst>
      <p:ext uri="{BB962C8B-B14F-4D97-AF65-F5344CB8AC3E}">
        <p14:creationId xmlns:p14="http://schemas.microsoft.com/office/powerpoint/2010/main" val="1654698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335FB-844A-477E-9DB4-132DE779C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LO- to be able to write a biography. (independent write)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A6795-0052-44C3-9D2D-3F5B6B260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Write your own success criteria.</a:t>
            </a:r>
          </a:p>
          <a:p>
            <a:pPr marL="0" indent="0">
              <a:buNone/>
            </a:pPr>
            <a:r>
              <a:rPr lang="en-GB" dirty="0"/>
              <a:t>Think about what is needed in your biography.</a:t>
            </a:r>
          </a:p>
          <a:p>
            <a:pPr marL="0" indent="0">
              <a:buNone/>
            </a:pPr>
            <a:r>
              <a:rPr lang="en-GB" dirty="0"/>
              <a:t>Think about your personal targets.</a:t>
            </a:r>
          </a:p>
        </p:txBody>
      </p:sp>
    </p:spTree>
    <p:extLst>
      <p:ext uri="{BB962C8B-B14F-4D97-AF65-F5344CB8AC3E}">
        <p14:creationId xmlns:p14="http://schemas.microsoft.com/office/powerpoint/2010/main" val="1045113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DA4CF-82EB-457D-A3AA-0559494D6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Grammar – Higher level conjunctions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700DA-AE42-489E-A27C-B54CEE6F4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Brainstorm all conjunctions you can think of. NOT ‘and’, ‘because’, ‘but’, ‘so’</a:t>
            </a:r>
          </a:p>
        </p:txBody>
      </p:sp>
    </p:spTree>
    <p:extLst>
      <p:ext uri="{BB962C8B-B14F-4D97-AF65-F5344CB8AC3E}">
        <p14:creationId xmlns:p14="http://schemas.microsoft.com/office/powerpoint/2010/main" val="74798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8771B-6848-431D-B61D-0CEAFDF5F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Grammar - conjunctions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17B22-C802-439B-AF92-BF08C0DEC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Coordinating conjunctions are used to link together two words, phrases or independent/main clauses. Coordinating conjunctions are often called FANBOYS conjunctions, as the main ones are: for, and, nor, but, or, yet or so.</a:t>
            </a:r>
          </a:p>
          <a:p>
            <a:endParaRPr lang="en-GB" dirty="0"/>
          </a:p>
          <a:p>
            <a:r>
              <a:rPr lang="en-GB" dirty="0"/>
              <a:t>A subordinating conjunction is a part of a sentence that adds additional information to the main clause. A subordinating conjunction is simply the word/words that is used to join a subordinating clause (doesn’t makes sense on its own) to another clause or sentence. </a:t>
            </a:r>
          </a:p>
        </p:txBody>
      </p:sp>
    </p:spTree>
    <p:extLst>
      <p:ext uri="{BB962C8B-B14F-4D97-AF65-F5344CB8AC3E}">
        <p14:creationId xmlns:p14="http://schemas.microsoft.com/office/powerpoint/2010/main" val="4077254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9E352-66EE-4ABC-B8C5-EFED2D3AA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Grammar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4DA8C-F406-4D48-81C7-C2D25B327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9350"/>
            <a:ext cx="10515600" cy="476761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Complete the sentences using conjunctions. The conjunction can go at the start or end of the sentence.</a:t>
            </a:r>
          </a:p>
          <a:p>
            <a:pPr marL="514350" indent="-514350">
              <a:buAutoNum type="arabicParenR"/>
            </a:pPr>
            <a:r>
              <a:rPr lang="en-GB" dirty="0"/>
              <a:t>I went to the beach.</a:t>
            </a:r>
          </a:p>
          <a:p>
            <a:pPr marL="514350" indent="-514350">
              <a:buAutoNum type="arabicParenR"/>
            </a:pPr>
            <a:r>
              <a:rPr lang="en-GB" dirty="0"/>
              <a:t>The train slowed down.</a:t>
            </a:r>
          </a:p>
          <a:p>
            <a:pPr marL="514350" indent="-514350">
              <a:buAutoNum type="arabicParenR"/>
            </a:pPr>
            <a:r>
              <a:rPr lang="en-GB" dirty="0"/>
              <a:t>I wrapped up warm.</a:t>
            </a:r>
          </a:p>
          <a:p>
            <a:pPr marL="514350" indent="-514350">
              <a:buAutoNum type="arabicParenR"/>
            </a:pPr>
            <a:r>
              <a:rPr lang="en-GB" dirty="0"/>
              <a:t>We switched on our torches.</a:t>
            </a:r>
          </a:p>
          <a:p>
            <a:pPr marL="514350" indent="-514350">
              <a:buAutoNum type="arabicParenR"/>
            </a:pPr>
            <a:r>
              <a:rPr lang="en-GB" dirty="0"/>
              <a:t>It was snowing.</a:t>
            </a:r>
          </a:p>
          <a:p>
            <a:pPr marL="514350" indent="-514350">
              <a:buAutoNum type="arabicParenR"/>
            </a:pPr>
            <a:r>
              <a:rPr lang="en-GB" dirty="0"/>
              <a:t>Susan jumped for joy.</a:t>
            </a:r>
          </a:p>
        </p:txBody>
      </p:sp>
    </p:spTree>
    <p:extLst>
      <p:ext uri="{BB962C8B-B14F-4D97-AF65-F5344CB8AC3E}">
        <p14:creationId xmlns:p14="http://schemas.microsoft.com/office/powerpoint/2010/main" val="2692474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97FBD-4734-49D7-8802-B1BAEB66E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LO: To be able to note take.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88530-3906-44D9-A9FF-25354A6D0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SUCCESS CRITERIA</a:t>
            </a:r>
          </a:p>
          <a:p>
            <a:pPr marL="0" indent="0">
              <a:buNone/>
            </a:pPr>
            <a:r>
              <a:rPr lang="en-GB" dirty="0"/>
              <a:t>1)	I can choose my person of interest.</a:t>
            </a:r>
          </a:p>
          <a:p>
            <a:pPr marL="0" indent="0">
              <a:buNone/>
            </a:pPr>
            <a:r>
              <a:rPr lang="en-GB" dirty="0"/>
              <a:t>2)	I can find relevant facts.</a:t>
            </a:r>
          </a:p>
          <a:p>
            <a:pPr marL="0" indent="0">
              <a:buNone/>
            </a:pPr>
            <a:r>
              <a:rPr lang="en-GB" dirty="0"/>
              <a:t>3)	I can record facts in note form.</a:t>
            </a:r>
          </a:p>
          <a:p>
            <a:pPr marL="0" indent="0">
              <a:buNone/>
            </a:pPr>
            <a:r>
              <a:rPr lang="en-GB" dirty="0"/>
              <a:t>Extension:</a:t>
            </a:r>
          </a:p>
          <a:p>
            <a:pPr marL="0" indent="0">
              <a:buNone/>
            </a:pPr>
            <a:r>
              <a:rPr lang="en-GB" dirty="0"/>
              <a:t>4)	I can group facts into topics.</a:t>
            </a:r>
          </a:p>
          <a:p>
            <a:pPr marL="0" indent="0">
              <a:buNone/>
            </a:pPr>
            <a:r>
              <a:rPr lang="en-GB" dirty="0"/>
              <a:t>Challenge: I can say what my person’s legacy is.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0043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1A0884F-F8D9-412E-AB27-459DEE7F22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English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EC30C31-6E84-486C-8053-C480A62EC7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Week 3 lesson 2</a:t>
            </a:r>
          </a:p>
        </p:txBody>
      </p:sp>
    </p:spTree>
    <p:extLst>
      <p:ext uri="{BB962C8B-B14F-4D97-AF65-F5344CB8AC3E}">
        <p14:creationId xmlns:p14="http://schemas.microsoft.com/office/powerpoint/2010/main" val="4185790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0B625-5D66-4067-AFF2-A5E7FEDB0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Grammar - conjunction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5A3A9-A65D-4E4F-A895-1EE7B44B0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What are conjunctions?</a:t>
            </a:r>
          </a:p>
          <a:p>
            <a:pPr marL="0" indent="0">
              <a:buNone/>
            </a:pPr>
            <a:r>
              <a:rPr lang="en-GB" dirty="0"/>
              <a:t>What types of conjunctions are there?</a:t>
            </a:r>
          </a:p>
          <a:p>
            <a:pPr marL="0" indent="0">
              <a:buNone/>
            </a:pPr>
            <a:r>
              <a:rPr lang="en-GB" dirty="0"/>
              <a:t>What examples of conjunctions can you think of?</a:t>
            </a:r>
          </a:p>
        </p:txBody>
      </p:sp>
    </p:spTree>
    <p:extLst>
      <p:ext uri="{BB962C8B-B14F-4D97-AF65-F5344CB8AC3E}">
        <p14:creationId xmlns:p14="http://schemas.microsoft.com/office/powerpoint/2010/main" val="2981183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BAFBC-FED2-413D-9A48-C8FDCCBD0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Grammar – identify the conjunction in the sentences.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384C6-30D0-45D7-A628-D6D9A5456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Say whether it is a subordinating or coordinating conjunction.</a:t>
            </a:r>
          </a:p>
          <a:p>
            <a:pPr marL="514350" indent="-514350">
              <a:buAutoNum type="arabicParenR"/>
            </a:pPr>
            <a:r>
              <a:rPr lang="en-GB" dirty="0"/>
              <a:t>Before folding your clothes, make sure they are dry.</a:t>
            </a:r>
          </a:p>
          <a:p>
            <a:pPr marL="514350" indent="-514350">
              <a:buAutoNum type="arabicParenR"/>
            </a:pPr>
            <a:r>
              <a:rPr lang="en-GB" dirty="0"/>
              <a:t>Make sure to turn the oven off if it gets too hot.</a:t>
            </a:r>
          </a:p>
          <a:p>
            <a:pPr marL="514350" indent="-514350">
              <a:buAutoNum type="arabicParenR"/>
            </a:pPr>
            <a:r>
              <a:rPr lang="en-GB" dirty="0"/>
              <a:t>Although it is raining, we are still going on our walk.</a:t>
            </a:r>
          </a:p>
          <a:p>
            <a:pPr marL="514350" indent="-514350">
              <a:buAutoNum type="arabicParenR"/>
            </a:pPr>
            <a:r>
              <a:rPr lang="en-GB" dirty="0"/>
              <a:t>Don’t paddleboard on the waves until they have calmed down.</a:t>
            </a:r>
          </a:p>
          <a:p>
            <a:pPr marL="514350" indent="-514350">
              <a:buAutoNum type="arabicParenR"/>
            </a:pPr>
            <a:r>
              <a:rPr lang="en-GB" dirty="0"/>
              <a:t>You can go to the park or you can stay at home.</a:t>
            </a:r>
          </a:p>
          <a:p>
            <a:pPr marL="514350" indent="-514350">
              <a:buAutoNum type="arabicParenR"/>
            </a:pPr>
            <a:r>
              <a:rPr lang="en-GB" dirty="0"/>
              <a:t>Tina often gets seasick, yet she has decided to get the ferry.</a:t>
            </a:r>
          </a:p>
          <a:p>
            <a:pPr marL="514350" indent="-514350">
              <a:buAutoNum type="arabicParenR"/>
            </a:pPr>
            <a:endParaRPr lang="en-GB" dirty="0"/>
          </a:p>
          <a:p>
            <a:pPr marL="0" indent="0">
              <a:buNone/>
            </a:pPr>
            <a:r>
              <a:rPr lang="en-GB" dirty="0"/>
              <a:t>EXT: Now write some sentences of your own. Underline the conjunction and say what </a:t>
            </a:r>
            <a:r>
              <a:rPr lang="en-GB"/>
              <a:t>type it is.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20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0EE6E-E299-4802-9F1A-382926444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LO- to be able to plan a biography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8B26C-2FC1-4E03-9878-17730A1D7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SUCCESS CRITERIA:</a:t>
            </a:r>
          </a:p>
          <a:p>
            <a:pPr marL="0" indent="0">
              <a:buNone/>
            </a:pPr>
            <a:r>
              <a:rPr lang="en-GB" dirty="0"/>
              <a:t>1)	I can put relevant information into each box on my planning sheet.</a:t>
            </a:r>
          </a:p>
          <a:p>
            <a:pPr marL="0" indent="0">
              <a:buNone/>
            </a:pPr>
            <a:r>
              <a:rPr lang="en-GB" dirty="0"/>
              <a:t>2)	I can compose a relevant rhetorical question.</a:t>
            </a:r>
          </a:p>
          <a:p>
            <a:pPr marL="0" indent="0">
              <a:buNone/>
            </a:pPr>
            <a:r>
              <a:rPr lang="en-GB" dirty="0"/>
              <a:t>3)	I can create a sense of time order using my plan.</a:t>
            </a:r>
          </a:p>
          <a:p>
            <a:pPr marL="0" indent="0">
              <a:buNone/>
            </a:pPr>
            <a:r>
              <a:rPr lang="en-GB" dirty="0"/>
              <a:t>4)	I can create lively linking phrases.</a:t>
            </a:r>
          </a:p>
          <a:p>
            <a:pPr marL="0" indent="0">
              <a:buNone/>
            </a:pPr>
            <a:r>
              <a:rPr lang="en-GB" dirty="0"/>
              <a:t>EXTENSION:</a:t>
            </a:r>
          </a:p>
          <a:p>
            <a:pPr marL="0" indent="0">
              <a:buNone/>
            </a:pPr>
            <a:r>
              <a:rPr lang="en-GB" dirty="0"/>
              <a:t>5)	I can compose some reported/ direct speech.</a:t>
            </a:r>
          </a:p>
          <a:p>
            <a:pPr marL="0" indent="0">
              <a:buNone/>
            </a:pPr>
            <a:r>
              <a:rPr lang="en-GB" dirty="0"/>
              <a:t>CHALLENGE: I can ensure that there is plenty of different information/ facts on my planning sheet.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1937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527</Words>
  <Application>Microsoft Office PowerPoint</Application>
  <PresentationFormat>Widescreen</PresentationFormat>
  <Paragraphs>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English </vt:lpstr>
      <vt:lpstr>Grammar – Higher level conjunctions</vt:lpstr>
      <vt:lpstr>Grammar - conjunctions</vt:lpstr>
      <vt:lpstr>Grammar task</vt:lpstr>
      <vt:lpstr>LO: To be able to note take. </vt:lpstr>
      <vt:lpstr>English</vt:lpstr>
      <vt:lpstr>Grammar - conjunction</vt:lpstr>
      <vt:lpstr>Grammar – identify the conjunction in the sentences.</vt:lpstr>
      <vt:lpstr>LO- to be able to plan a biography</vt:lpstr>
      <vt:lpstr>What is a biography?</vt:lpstr>
      <vt:lpstr>PowerPoint Presentation</vt:lpstr>
      <vt:lpstr>English</vt:lpstr>
      <vt:lpstr>LO- to be able to write a biography. (independent write)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</dc:title>
  <dc:creator>Chanice Hurley</dc:creator>
  <cp:lastModifiedBy>Chanice Hurley</cp:lastModifiedBy>
  <cp:revision>2</cp:revision>
  <dcterms:created xsi:type="dcterms:W3CDTF">2021-11-15T14:59:02Z</dcterms:created>
  <dcterms:modified xsi:type="dcterms:W3CDTF">2021-11-15T15:06:29Z</dcterms:modified>
</cp:coreProperties>
</file>