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9" r:id="rId3"/>
    <p:sldId id="293" r:id="rId4"/>
    <p:sldId id="298" r:id="rId5"/>
    <p:sldId id="302" r:id="rId6"/>
    <p:sldId id="304" r:id="rId7"/>
    <p:sldId id="284" r:id="rId8"/>
    <p:sldId id="290" r:id="rId9"/>
    <p:sldId id="294" r:id="rId10"/>
    <p:sldId id="299" r:id="rId11"/>
    <p:sldId id="303" r:id="rId12"/>
    <p:sldId id="285" r:id="rId13"/>
    <p:sldId id="291" r:id="rId14"/>
    <p:sldId id="295" r:id="rId15"/>
    <p:sldId id="300" r:id="rId16"/>
    <p:sldId id="305" r:id="rId17"/>
    <p:sldId id="286" r:id="rId18"/>
    <p:sldId id="292" r:id="rId19"/>
    <p:sldId id="296" r:id="rId20"/>
    <p:sldId id="301" r:id="rId21"/>
    <p:sldId id="287" r:id="rId22"/>
    <p:sldId id="288" r:id="rId23"/>
    <p:sldId id="297" r:id="rId24"/>
    <p:sldId id="256" r:id="rId25"/>
    <p:sldId id="261" r:id="rId26"/>
    <p:sldId id="266" r:id="rId27"/>
    <p:sldId id="270" r:id="rId28"/>
    <p:sldId id="274" r:id="rId29"/>
    <p:sldId id="278" r:id="rId30"/>
    <p:sldId id="257" r:id="rId31"/>
    <p:sldId id="262" r:id="rId32"/>
    <p:sldId id="267" r:id="rId33"/>
    <p:sldId id="271" r:id="rId34"/>
    <p:sldId id="275" r:id="rId35"/>
    <p:sldId id="279" r:id="rId36"/>
    <p:sldId id="258" r:id="rId37"/>
    <p:sldId id="263" r:id="rId38"/>
    <p:sldId id="268" r:id="rId39"/>
    <p:sldId id="272" r:id="rId40"/>
    <p:sldId id="276" r:id="rId41"/>
    <p:sldId id="280" r:id="rId42"/>
    <p:sldId id="259" r:id="rId43"/>
    <p:sldId id="264" r:id="rId44"/>
    <p:sldId id="269" r:id="rId45"/>
    <p:sldId id="273" r:id="rId46"/>
    <p:sldId id="277" r:id="rId47"/>
    <p:sldId id="281" r:id="rId48"/>
    <p:sldId id="260" r:id="rId49"/>
    <p:sldId id="265" r:id="rId50"/>
    <p:sldId id="306" r:id="rId51"/>
    <p:sldId id="311" r:id="rId52"/>
    <p:sldId id="310" r:id="rId53"/>
    <p:sldId id="317" r:id="rId54"/>
    <p:sldId id="320" r:id="rId55"/>
    <p:sldId id="323" r:id="rId56"/>
    <p:sldId id="307" r:id="rId57"/>
    <p:sldId id="312" r:id="rId58"/>
    <p:sldId id="314" r:id="rId59"/>
    <p:sldId id="318" r:id="rId60"/>
    <p:sldId id="321" r:id="rId61"/>
    <p:sldId id="324" r:id="rId62"/>
    <p:sldId id="308" r:id="rId63"/>
    <p:sldId id="315" r:id="rId64"/>
    <p:sldId id="322" r:id="rId65"/>
    <p:sldId id="316" r:id="rId66"/>
    <p:sldId id="319" r:id="rId67"/>
    <p:sldId id="309" r:id="rId68"/>
    <p:sldId id="325" r:id="rId69"/>
    <p:sldId id="326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52" autoAdjust="0"/>
  </p:normalViewPr>
  <p:slideViewPr>
    <p:cSldViewPr snapToGrid="0" snapToObjects="1">
      <p:cViewPr varScale="1">
        <p:scale>
          <a:sx n="41" d="100"/>
          <a:sy n="41" d="100"/>
        </p:scale>
        <p:origin x="70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112B8-0658-BE4A-974B-E69CE52DCE98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F16-B3C6-FF46-B0A5-D08EB92DB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d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d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d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d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d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d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d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pd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d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d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pd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6.pd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8.pd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0.pd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2.pd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.pd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6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8.pd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0.pd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2.pd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4.pd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6.pd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8.pd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0.pd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2.pd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4.pd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6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8.pd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0.pd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2.pd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4.pd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6.pd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8.pd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0.pd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2.pd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4.pd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6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8.pd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0.pd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2.pd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4.pd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6.pd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8.pd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10.pd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12.pd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4.pd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16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18.pd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20.pd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22.pd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24.pd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30.pd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26.pd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28.pd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34.pd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32.pd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04221" y="361221"/>
            <a:ext cx="6099169" cy="60991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5563" y="369869"/>
            <a:ext cx="6003860" cy="6028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1863" y="443844"/>
            <a:ext cx="5922253" cy="58731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00541" y="357541"/>
            <a:ext cx="6102849" cy="61028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51225" y="308225"/>
            <a:ext cx="6176823" cy="61768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36333" y="456173"/>
            <a:ext cx="5868290" cy="59425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90529" y="409947"/>
            <a:ext cx="5865546" cy="59394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63554" y="320554"/>
            <a:ext cx="6213810" cy="62138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90529" y="435106"/>
            <a:ext cx="6000283" cy="60252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3125" y="382199"/>
            <a:ext cx="6039055" cy="61151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23698" y="443843"/>
            <a:ext cx="5954444" cy="6028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76451" y="320553"/>
            <a:ext cx="6175749" cy="62014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09431" y="542476"/>
            <a:ext cx="5774686" cy="58230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2186" y="419186"/>
            <a:ext cx="5991888" cy="59918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3285" y="357541"/>
            <a:ext cx="6102081" cy="61275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45026" y="517818"/>
            <a:ext cx="5746734" cy="59179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44132" y="339841"/>
            <a:ext cx="6128268" cy="61282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01026" y="271237"/>
            <a:ext cx="6301712" cy="62754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64897" y="295896"/>
            <a:ext cx="6113336" cy="61644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04221" y="348439"/>
            <a:ext cx="6147980" cy="61735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74675" y="419185"/>
            <a:ext cx="5954747" cy="597955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2449" y="419186"/>
            <a:ext cx="5991477" cy="6016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11507" y="468502"/>
            <a:ext cx="5917915" cy="594257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2573" y="299573"/>
            <a:ext cx="6189500" cy="6189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0443" y="271237"/>
            <a:ext cx="6101110" cy="615216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88729" y="332883"/>
            <a:ext cx="6217321" cy="624322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38617" y="357541"/>
            <a:ext cx="6075898" cy="615216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87477" y="406857"/>
            <a:ext cx="5978178" cy="605353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6551" y="335197"/>
            <a:ext cx="6085788" cy="616217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75883" y="332883"/>
            <a:ext cx="6102849" cy="610284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17020" y="234251"/>
            <a:ext cx="6270390" cy="634942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76506" y="320553"/>
            <a:ext cx="6077420" cy="610284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77123" y="308225"/>
            <a:ext cx="6162243" cy="6213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84881" y="505489"/>
            <a:ext cx="5746843" cy="581928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00541" y="357541"/>
            <a:ext cx="6053533" cy="605353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2186" y="419186"/>
            <a:ext cx="5991888" cy="599188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4423" y="332883"/>
            <a:ext cx="5990353" cy="606586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28217" y="258909"/>
            <a:ext cx="6223376" cy="627545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02247" y="320554"/>
            <a:ext cx="6112109" cy="618915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52779" y="283567"/>
            <a:ext cx="6149802" cy="620148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76399" y="320554"/>
            <a:ext cx="6065352" cy="609052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87164" y="419186"/>
            <a:ext cx="5893256" cy="594257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77231" y="308225"/>
            <a:ext cx="6149803" cy="620148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88729" y="332883"/>
            <a:ext cx="6126637" cy="6152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8880" y="398559"/>
            <a:ext cx="6099574" cy="607415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27341" y="271238"/>
            <a:ext cx="6237138" cy="626312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89243" y="320554"/>
            <a:ext cx="6211364" cy="626312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37528" y="394528"/>
            <a:ext cx="6164494" cy="616449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76505" y="320553"/>
            <a:ext cx="6175641" cy="620148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38896" y="295896"/>
            <a:ext cx="6287784" cy="628778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7057" y="332883"/>
            <a:ext cx="6111103" cy="621381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37528" y="394528"/>
            <a:ext cx="6189152" cy="618915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3285" y="357541"/>
            <a:ext cx="6114359" cy="613983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25219" y="308225"/>
            <a:ext cx="6290455" cy="623846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55061" y="246579"/>
            <a:ext cx="6242933" cy="63740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36064" y="480831"/>
            <a:ext cx="5856525" cy="588092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38221" y="308225"/>
            <a:ext cx="6239701" cy="621381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29195" y="246579"/>
            <a:ext cx="6197338" cy="627545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64174" y="308225"/>
            <a:ext cx="6138916" cy="616449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91891" y="336057"/>
            <a:ext cx="6135754" cy="616132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38221" y="308225"/>
            <a:ext cx="6252081" cy="6226139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76452" y="320554"/>
            <a:ext cx="6212582" cy="623846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6551" y="360820"/>
            <a:ext cx="6123372" cy="6148886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50602" y="320553"/>
            <a:ext cx="6128278" cy="6102849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00955" y="345212"/>
            <a:ext cx="6114465" cy="6139836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7F97-D56D-413C-B197-13397F24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58B3-99FB-4521-A16F-2810BB11E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3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63554" y="320554"/>
            <a:ext cx="6139836" cy="61398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5925" y="357541"/>
            <a:ext cx="6125775" cy="61768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grap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38775" y="357541"/>
            <a:ext cx="6051231" cy="61275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0</Words>
  <Application>Microsoft Office PowerPoint</Application>
  <PresentationFormat>On-screen Show (4:3)</PresentationFormat>
  <Paragraphs>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Whitehead</dc:creator>
  <cp:lastModifiedBy>Carly Ritson</cp:lastModifiedBy>
  <cp:revision>14</cp:revision>
  <dcterms:created xsi:type="dcterms:W3CDTF">2012-10-05T14:00:57Z</dcterms:created>
  <dcterms:modified xsi:type="dcterms:W3CDTF">2020-11-30T15:50:47Z</dcterms:modified>
</cp:coreProperties>
</file>