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86" r:id="rId9"/>
    <p:sldId id="281" r:id="rId10"/>
    <p:sldId id="285" r:id="rId11"/>
    <p:sldId id="287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S Mincho" panose="020B0400000000000000" pitchFamily="49" charset="-128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Palanquin" panose="020B0604020202020204" charset="0"/>
      <p:regular r:id="rId26"/>
      <p:bold r:id="rId27"/>
    </p:embeddedFont>
    <p:embeddedFont>
      <p:font typeface="Palanquin Dark SemiBold" panose="020B0604020202020204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4A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4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92CF4-50B4-4438-8160-E958580B57B5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21D8-048C-4C50-A919-9F78C00D10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3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plemash.com/app/guides/Unit_5_4_Lesson_3_4_Shee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See the lesson plan document for this lesson as there are alternative detailed in it.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• </a:t>
            </a:r>
            <a:r>
              <a:rPr lang="en-GB" sz="1800" b="1" u="none" dirty="0">
                <a:solidFill>
                  <a:schemeClr val="tx1"/>
                </a:solidFill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 3 - 4 – Worksheet</a:t>
            </a:r>
            <a:r>
              <a:rPr lang="en-GB" sz="1800" b="1" u="none" dirty="0">
                <a:solidFill>
                  <a:schemeClr val="tx1"/>
                </a:solidFill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GB" sz="1800" b="1" u="none" dirty="0">
              <a:solidFill>
                <a:schemeClr val="tx1"/>
              </a:solidFill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1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2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outline the aim.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09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3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outline the success criteria.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08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Edit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4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give some examples of topics that you think children within your class will be interested in and would make a good topic for a database.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Children could use information from a game of Top Trumps. This could also be used to speed up the research time.</a:t>
            </a:r>
          </a:p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Children should choose different topics for class variety.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83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either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5 </a:t>
            </a:r>
            <a:r>
              <a:rPr lang="en-GB" sz="1800" b="1" u="sng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OR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slide 6 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to outline the activity to be completed over the two lessons.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of the lesson time will need to be used for the pupils to research and gather information for their database.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1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either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5 </a:t>
            </a:r>
            <a:r>
              <a:rPr lang="en-GB" sz="1800" b="1" u="sng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OR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slide 6 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to outline the activity to be completed over the two lessons.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of the lesson time will need to be used for the pupils to research and gather information for their database.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4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Adapt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7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show the method that you wish children to use for writing the questions, handing in and answering others’ questions.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16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8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extend some children.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3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9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Review the success criteria from 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3.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Children could rate how well they achieved this using a show of hands.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0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B8E6-B67F-4EFC-A3C5-BB02E4A19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7F624-9536-4526-9E46-37E06E017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BD8F-EDA7-496C-B236-D04EDCBB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F552-89BE-4385-89F3-4A10B31A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419C-1437-416B-B183-F95FE824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1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51B7-D811-436B-B8DB-76A54467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7092C-344B-46D5-A695-1888A0510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D33C-E464-4081-872C-4CF14F82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DA7F-52DE-4EC3-B3AC-E02BC215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36AD-A2E2-4368-98DD-EA5DB3EB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8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00188-0615-4E20-90EC-D6F183B4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1763-A88B-4B2A-8862-913DEC71E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88EF-317A-4E5A-B3F2-DB9DEF89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3E8D-B974-478A-B2DA-CB0AE624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5FEC-46C9-450D-9ED0-4BC60A45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11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B2E6-54A0-41A0-9FFA-BCFD7D83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4515-4003-4C9C-B272-92D06A1C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4B43-C9CE-4363-A03B-DD198B2E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FE96-ECE6-4FEF-A9BD-1619B245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E6717-EAE9-4E4F-BC85-DF778082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7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6E90-7C2C-43CA-A788-F2B752EB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34339-8064-4F5F-9CB2-3F4BE477D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920B-999D-4572-8323-F9A04F68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2D174-D636-44FA-B4AF-667C720C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B7EE-44C7-4198-B5E7-45B50034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1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2D07-D4D3-48D6-8075-57FF230D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77DB-9DBB-4002-8A41-10B1D73CA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DEB4-A4A1-458E-993D-14049DBBE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6A3BF-7304-43E5-9A78-DE00AC20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0AE6E-65F4-4730-9747-DB4A1FBA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2588D-2020-40C3-B11E-C4EA6608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8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CE40-354B-4AEF-BA97-D744D98C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7CF7-DACC-4EEC-8643-6F5F1524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6E172-B8C3-48EF-B158-F678A23D8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F2A59-1AF8-4BB8-917F-930E9186F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B6DBE-8825-48A9-B400-3DAF15B9E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06FE4-3CA2-4FDC-BB9E-A9058F1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A6F0B-82FD-4D2C-AE4E-C088260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CE329-0C7E-4E6B-B603-4600371F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1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5680-2A71-4EDC-8498-C20FE5A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F8526-1331-4487-8FDD-F5CD36C9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D25FC-63E1-4813-8392-917D6143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5D6D-CD8D-471E-AEF3-56FBF7F4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D0135-9252-4C24-B5A1-57003563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CE995-676C-4F46-A7CC-3E65C4B3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387B-18E9-4232-94ED-A30DA4D0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8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261B-419C-4345-898B-512B4DED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9CEA-A93C-4B0B-820C-091E0691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125EC-49D4-4D9A-A0CD-C13B95E9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E6D-A481-40F4-8C4C-C8169ED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A2C54-F8C1-4587-9343-AF7D514C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DC779-21DB-436B-9927-7B4FDF3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43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33CD-D346-4AE1-BD4F-3DC39A91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86D8-4C82-428D-8755-3E9C83101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F9A21-9D2B-43A0-9E84-BB3AE1CE6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AD74-D833-41FD-B752-F6E5F9E2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1212-DFDC-4063-A7BD-A05D2868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C2A23-05F0-45FA-B92F-3371200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3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84367-756C-45B9-BB01-10E0FDF1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EE170-561C-4181-9BD1-FC93F589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0084-6C5C-4E6F-AE78-5FD4DE891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CAF9-9019-4E72-9BCD-FE2770F43938}" type="datetimeFigureOut">
              <a:rPr lang="en-GB" smtClean="0"/>
              <a:t>24/11/2021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A0EA2-8755-4225-80E5-109EA9D62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7392-578D-49DE-AEF7-07C4B06F3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91A-A524-4ACF-BFDF-A0B774A1BD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33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purplemash.com/app/tools/2inv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purplemash.com/app/tools/2inv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0B9415-FB6B-4306-A8CF-3833B05C74F0}"/>
              </a:ext>
            </a:extLst>
          </p:cNvPr>
          <p:cNvSpPr/>
          <p:nvPr/>
        </p:nvSpPr>
        <p:spPr>
          <a:xfrm>
            <a:off x="4322174" y="0"/>
            <a:ext cx="7869826" cy="6857999"/>
          </a:xfrm>
          <a:prstGeom prst="rect">
            <a:avLst/>
          </a:prstGeom>
          <a:solidFill>
            <a:srgbClr val="8E2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5" name="Graphic 63">
            <a:extLst>
              <a:ext uri="{FF2B5EF4-FFF2-40B4-BE49-F238E27FC236}">
                <a16:creationId xmlns:a16="http://schemas.microsoft.com/office/drawing/2014/main" id="{9BC05247-EC89-4E18-AAC7-769930391E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524"/>
            <a:ext cx="4505325" cy="6867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E66B1-EE11-46E8-9D2F-388E12025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Lessons 3 &amp; 4:</a:t>
            </a:r>
            <a:endParaRPr lang="en-GB" sz="4000" dirty="0">
              <a:solidFill>
                <a:schemeClr val="bg1"/>
              </a:solidFill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BD2A7-BC2A-4300-AFBB-8B3304D19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Creating a Topic Database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16F28-871B-42AE-8B42-15273F2FB254}"/>
              </a:ext>
            </a:extLst>
          </p:cNvPr>
          <p:cNvSpPr txBox="1"/>
          <p:nvPr/>
        </p:nvSpPr>
        <p:spPr>
          <a:xfrm>
            <a:off x="7869827" y="414477"/>
            <a:ext cx="3584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Computing Scheme of Work</a:t>
            </a:r>
            <a:b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Unit 5.4 – Databases</a:t>
            </a:r>
          </a:p>
        </p:txBody>
      </p:sp>
    </p:spTree>
    <p:extLst>
      <p:ext uri="{BB962C8B-B14F-4D97-AF65-F5344CB8AC3E}">
        <p14:creationId xmlns:p14="http://schemas.microsoft.com/office/powerpoint/2010/main" val="8685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LO: To create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</a:pPr>
            <a:endParaRPr lang="en-GB" sz="1800" dirty="0">
              <a:effectLst/>
              <a:latin typeface="Nunito" panose="00000500000000000000" pitchFamily="2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2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0291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 Criteria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924"/>
            <a:ext cx="10515600" cy="2995613"/>
          </a:xfrm>
        </p:spPr>
        <p:txBody>
          <a:bodyPr/>
          <a:lstStyle/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can create their own database on a chosen topic.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can add records to their database.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know what a database field is and can correctly add field information.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understand how to word questions so that they can be effectively answered using a search of their database.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5284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Selecting a Topic for your Databases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4</a:t>
            </a:r>
            <a:endParaRPr lang="en-GB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64184-BC4A-4A63-948E-1A99FFB84BEE}"/>
              </a:ext>
            </a:extLst>
          </p:cNvPr>
          <p:cNvSpPr txBox="1"/>
          <p:nvPr/>
        </p:nvSpPr>
        <p:spPr>
          <a:xfrm>
            <a:off x="838201" y="1513473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The content of the databases that the pupils will create can be linked to either a curriculum topic or a topic chosen by the pupils.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4"/>
              </a:buBlip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BC8ADCF0-CF3E-4B3B-A17C-F89B3E9DF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863">
            <a:off x="6254534" y="3240859"/>
            <a:ext cx="3754300" cy="265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4CAD7A-F2A4-46CF-8BBC-7C00888EF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198200"/>
            <a:ext cx="3343277" cy="267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Chart, bubble chart&#10;&#10;Description automatically generated">
            <a:extLst>
              <a:ext uri="{FF2B5EF4-FFF2-40B4-BE49-F238E27FC236}">
                <a16:creationId xmlns:a16="http://schemas.microsoft.com/office/drawing/2014/main" id="{F5202656-BA57-43A3-9DB9-95CB4999A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798">
            <a:off x="4169976" y="2123006"/>
            <a:ext cx="2604529" cy="287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A group of people in costumes&#10;&#10;Description automatically generated with low confidence">
            <a:extLst>
              <a:ext uri="{FF2B5EF4-FFF2-40B4-BE49-F238E27FC236}">
                <a16:creationId xmlns:a16="http://schemas.microsoft.com/office/drawing/2014/main" id="{757A82B1-4089-4ED1-A16B-88434858D8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739">
            <a:off x="8731283" y="2128055"/>
            <a:ext cx="2908006" cy="216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78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41770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Extended Activity 1: Creating the Database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5</a:t>
            </a:r>
            <a:endParaRPr lang="en-GB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64184-BC4A-4A63-948E-1A99FFB84BEE}"/>
              </a:ext>
            </a:extLst>
          </p:cNvPr>
          <p:cNvSpPr txBox="1"/>
          <p:nvPr/>
        </p:nvSpPr>
        <p:spPr>
          <a:xfrm>
            <a:off x="733426" y="1957304"/>
            <a:ext cx="1051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dirty="0"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Over the next two lessons, you must: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 Create a database.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 Complete a minimum of eight records.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 Ensure each record has a minimum of six fields.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Save the database in your work folder and in the shared folder – ensure that the copy in the shared folder has your name in the filename: This is so others can use it to answer questions.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Finished databases could also be shared via a display board or on a 2Blog.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 Ask five questions about the database for another pupil to answer.*</a:t>
            </a:r>
          </a:p>
          <a:p>
            <a:pPr lvl="1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 Answer questions about someone else’s database.*</a:t>
            </a: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4"/>
              </a:buBlip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1814D2-F0EE-431C-8B4C-B58F1C7C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6" y="5572899"/>
            <a:ext cx="10515600" cy="660589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*</a:t>
            </a:r>
            <a:r>
              <a:rPr lang="en-GB" sz="1800" dirty="0">
                <a:effectLst/>
                <a:latin typeface="Nunito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See slide 7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5AE6533B-D9E0-4D0F-8255-F27C706BE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0552" y="481691"/>
            <a:ext cx="1428949" cy="139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5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Alternative Activity 1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335"/>
            <a:ext cx="10515600" cy="3937189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Open an existing database such as the ‘Countries’ database.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Add eight records of your own to the database.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Save the database in your work folder and in the shared folder – endure that the copy in the shared folder has your name in the filename: This is so others can use it to answer questions.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Finished databases could also be shared via a display board or on a 2Blog.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Ask five questions about the database for another pupil to answer.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Answer questions about someone else’s database.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6</a:t>
            </a:r>
            <a:endParaRPr lang="en-GB" sz="105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230BE7-5C8C-4D19-8226-84F2A7ECB17E}"/>
              </a:ext>
            </a:extLst>
          </p:cNvPr>
          <p:cNvSpPr txBox="1">
            <a:spLocks/>
          </p:cNvSpPr>
          <p:nvPr/>
        </p:nvSpPr>
        <p:spPr>
          <a:xfrm>
            <a:off x="733426" y="5572899"/>
            <a:ext cx="10515600" cy="660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*</a:t>
            </a:r>
            <a:r>
              <a:rPr lang="en-GB" sz="1800" dirty="0">
                <a:latin typeface="Nunito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See slide 7</a:t>
            </a:r>
            <a:endParaRPr lang="en-GB" sz="1800" dirty="0"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A2A82636-2DB1-47F1-9188-CF7739D33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454" y="492083"/>
            <a:ext cx="1428949" cy="139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32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7</a:t>
            </a:r>
            <a:endParaRPr lang="en-GB" sz="105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732545-3932-4010-A3F1-41C781BFED63}"/>
              </a:ext>
            </a:extLst>
          </p:cNvPr>
          <p:cNvSpPr txBox="1">
            <a:spLocks/>
          </p:cNvSpPr>
          <p:nvPr/>
        </p:nvSpPr>
        <p:spPr>
          <a:xfrm>
            <a:off x="766864" y="2479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Questions and Answers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E4EE07A-A360-4B7A-8D33-1D6210ADB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5"/>
            <a:ext cx="10515600" cy="3937189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You will be writing the questions using a 2Do\ a printed sheet \ 2Quiz \ 2Survey.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Once you have written the questions, save them in your own work folder \ a shared area \ hand in the 2Do.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1800" b="1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Let the teacher know when you have done this.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They will reset the 2Do for someone else in the class \ ask you to give your paper to someone else \ ask you to write a 2Blog post with a link to your quiz\survey.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Try to answer someone else’s questions from your 2Dos \ the shared area \ the blog link.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Check the answers of the person who answered questions about your database.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CFE00CB-DE91-488F-AB17-83CE1ACFC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777" y="4721973"/>
            <a:ext cx="1362465" cy="141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FA59384-859F-46FD-B507-6BA738BC0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933" y="4765434"/>
            <a:ext cx="1343853" cy="141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28345D6-7DF1-40E1-8AAC-E4A129B93F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178" b="3841"/>
          <a:stretch/>
        </p:blipFill>
        <p:spPr>
          <a:xfrm>
            <a:off x="1555974" y="4790766"/>
            <a:ext cx="1133476" cy="128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E674164-CF80-40AC-AD53-CCFF7BB80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6227" y="4799127"/>
            <a:ext cx="1325563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9AC7A8-A37D-4EEC-A6BF-157D31316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1398" y="4891388"/>
            <a:ext cx="1167715" cy="124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56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8</a:t>
            </a:r>
            <a:endParaRPr lang="en-GB" sz="105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732545-3932-4010-A3F1-41C781BFED6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2: Extension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140910-5110-4E74-9CA1-1C78ABC2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41"/>
            <a:ext cx="10515600" cy="4575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Evaluate your own database with a focus on the following (from the poster task in lesson 1 extending activity).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solidFill>
                  <a:srgbClr val="000000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Is my spelling correct throughout?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solidFill>
                  <a:srgbClr val="000000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Have I used clear, understandable titles within my database? (Do my field titles explain the data within each of them?)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solidFill>
                  <a:srgbClr val="000000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Have I used drop-down menu options effectively? (Is it possible to enter the same data in different ways?)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solidFill>
                  <a:srgbClr val="000000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Are my image choices relevant? (Do they help others to analyse my database information? For example, can I see how many legs the alien has just from the image?)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solidFill>
                  <a:srgbClr val="000000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Can the questions I have set be answered from the data within my database?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en-GB" sz="1800" dirty="0">
                <a:solidFill>
                  <a:srgbClr val="000000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Where necessary, changes can be made to improve their database before being re-saved.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4"/>
              </a:buBlip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6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Success </a:t>
            </a:r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riteria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6731"/>
          </a:xfrm>
        </p:spPr>
        <p:txBody>
          <a:bodyPr/>
          <a:lstStyle/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create my own database on a chosen topic.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add records to the database.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know what a database field is and can correctly add field information.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understand how to word questions so that they can be effectively answered using a search of the database.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C231-1311-4707-84AE-1D38711EE1FE}"/>
              </a:ext>
            </a:extLst>
          </p:cNvPr>
          <p:cNvSpPr txBox="1"/>
          <p:nvPr/>
        </p:nvSpPr>
        <p:spPr>
          <a:xfrm>
            <a:off x="838200" y="6176963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Need more support? Contact us:</a:t>
            </a:r>
          </a:p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Tel: +44(0)208 203 1781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Email: support@2simple.com </a:t>
            </a:r>
            <a:r>
              <a:rPr lang="en-US" sz="1050" dirty="0">
                <a:solidFill>
                  <a:srgbClr val="8E24AA"/>
                </a:solidFill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|</a:t>
            </a:r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 Twitter: @2simplesoftware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F4818-3E37-4E2E-B485-07B3B4705B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85" y="6192203"/>
            <a:ext cx="1237615" cy="3429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2014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348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A8F9B8A978A47A35AB74DB814E8C0" ma:contentTypeVersion="10" ma:contentTypeDescription="Create a new document." ma:contentTypeScope="" ma:versionID="461bfb3530fe8f84ab61e3c17125b04b">
  <xsd:schema xmlns:xsd="http://www.w3.org/2001/XMLSchema" xmlns:xs="http://www.w3.org/2001/XMLSchema" xmlns:p="http://schemas.microsoft.com/office/2006/metadata/properties" xmlns:ns2="13450042-f009-418d-a922-a3175eeea887" targetNamespace="http://schemas.microsoft.com/office/2006/metadata/properties" ma:root="true" ma:fieldsID="cbf52875e240fa3741557331bd4d6006" ns2:_="">
    <xsd:import namespace="13450042-f009-418d-a922-a3175eeea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50042-f009-418d-a922-a3175eeea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2F33F-5076-4400-BB2A-AEDD9CA959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63F61E-650D-4EC9-9AA3-CD6C03C4BDE1}">
  <ds:schemaRefs>
    <ds:schemaRef ds:uri="13450042-f009-418d-a922-a3175eeea887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D355562-BC65-493A-AE46-03E51CB4D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50042-f009-418d-a922-a3175eeea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1137</Words>
  <Application>Microsoft Office PowerPoint</Application>
  <PresentationFormat>Widescreen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Palanquin Dark SemiBold</vt:lpstr>
      <vt:lpstr>Calibri Light</vt:lpstr>
      <vt:lpstr>Nunito</vt:lpstr>
      <vt:lpstr>Calibri</vt:lpstr>
      <vt:lpstr>Times New Roman</vt:lpstr>
      <vt:lpstr>Palanquin</vt:lpstr>
      <vt:lpstr>Arial</vt:lpstr>
      <vt:lpstr>MS Mincho</vt:lpstr>
      <vt:lpstr>Office Theme</vt:lpstr>
      <vt:lpstr>Lessons 3 &amp; 4:</vt:lpstr>
      <vt:lpstr>LO: To create a database</vt:lpstr>
      <vt:lpstr>Success Criteria</vt:lpstr>
      <vt:lpstr>Selecting a Topic for your Databases</vt:lpstr>
      <vt:lpstr>Extended Activity 1: Creating the Database</vt:lpstr>
      <vt:lpstr>Alternative Activity 1</vt:lpstr>
      <vt:lpstr>PowerPoint Presentation</vt:lpstr>
      <vt:lpstr>PowerPoint Presentation</vt:lpstr>
      <vt:lpstr>Review Success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5.4 - Databases - Lessons 3 and 4 - Slideshow</dc:title>
  <dc:creator>©2021 2Simple Limited</dc:creator>
  <cp:lastModifiedBy>Chanice Hurley</cp:lastModifiedBy>
  <cp:revision>3</cp:revision>
  <dcterms:created xsi:type="dcterms:W3CDTF">2021-04-13T07:23:00Z</dcterms:created>
  <dcterms:modified xsi:type="dcterms:W3CDTF">2021-11-24T08:06:35Z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0x010100F29A8F9B8A978A47A35AB74DB814E8C0</vt:lpwstr>
  </property>
</Properties>
</file>