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9" r:id="rId3"/>
    <p:sldId id="264" r:id="rId4"/>
    <p:sldId id="267" r:id="rId5"/>
    <p:sldId id="265" r:id="rId6"/>
    <p:sldId id="266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3E2F0-5830-4EAA-89CD-C0F49F7373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ED2E-4693-45A8-BDF8-71A7164E1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99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accapella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ED2E-4693-45A8-BDF8-71A7164E17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03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Accapella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ED2E-4693-45A8-BDF8-71A7164E17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38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28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2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76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7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68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08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51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2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73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A556A-B806-4DAB-9BBA-3B8DCC5BD16E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B857-6C24-4097-9FEB-75D3153B1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06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75241" y="-1166567"/>
            <a:ext cx="6858000" cy="9191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416175"/>
            <a:ext cx="6080720" cy="1470025"/>
          </a:xfrm>
        </p:spPr>
        <p:txBody>
          <a:bodyPr/>
          <a:lstStyle/>
          <a:p>
            <a:r>
              <a:rPr lang="en-GB" dirty="0"/>
              <a:t>Dressing of </a:t>
            </a:r>
            <a:br>
              <a:rPr lang="en-GB" dirty="0"/>
            </a:br>
            <a:r>
              <a:rPr lang="en-GB" dirty="0"/>
              <a:t>The Christmas Tree.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7" y="4089591"/>
            <a:ext cx="9239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7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95107" y="-1183480"/>
            <a:ext cx="6858000" cy="9191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8292" y="1124744"/>
            <a:ext cx="3936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Christmas Song – Nat King Cole</a:t>
            </a:r>
            <a:endParaRPr lang="en-GB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292875" y="1423435"/>
            <a:ext cx="64624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Chestnuts roasting on an open fire </a:t>
            </a: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Jack Frost nipping at your nose </a:t>
            </a: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Yuletide carols being sung by a choir </a:t>
            </a: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And folks dressed up like Eskimos </a:t>
            </a:r>
            <a:br>
              <a:rPr lang="en-GB" sz="1400" b="1" dirty="0">
                <a:solidFill>
                  <a:srgbClr val="000000"/>
                </a:solidFill>
              </a:rPr>
            </a:br>
            <a:endParaRPr lang="en-GB" sz="1400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Everybody knows a turkey and some mistletoe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 Help to make the season bright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Tiny tots with their eyes all aglow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Will find it hard to sleep tonight </a:t>
            </a:r>
          </a:p>
          <a:p>
            <a:pPr algn="ctr">
              <a:defRPr/>
            </a:pP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They know that Santa's on his way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He's loaded lots of toys and goodies on his sleigh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 And every mother's child is going spy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To see if reindeer really know how to fly </a:t>
            </a:r>
          </a:p>
          <a:p>
            <a:pPr algn="ctr">
              <a:defRPr/>
            </a:pPr>
            <a:br>
              <a:rPr lang="en-GB" sz="1400" b="1" dirty="0">
                <a:solidFill>
                  <a:srgbClr val="000000"/>
                </a:solidFill>
              </a:rPr>
            </a:br>
            <a:r>
              <a:rPr lang="en-GB" sz="1400" b="1" dirty="0">
                <a:solidFill>
                  <a:srgbClr val="000000"/>
                </a:solidFill>
              </a:rPr>
              <a:t>And so I'm offering this simple phrase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 To kids from one to ninety-two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 Although it's been said many times Many ways,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</a:rPr>
              <a:t> Merry Christmas to you </a:t>
            </a:r>
            <a:endParaRPr lang="en-GB" sz="1400" b="1" dirty="0"/>
          </a:p>
        </p:txBody>
      </p:sp>
      <p:pic>
        <p:nvPicPr>
          <p:cNvPr id="2" name="18 The Christmas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023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34183" y="-1166567"/>
            <a:ext cx="6858000" cy="9191134"/>
          </a:xfrm>
          <a:prstGeom prst="rect">
            <a:avLst/>
          </a:prstGeom>
        </p:spPr>
      </p:pic>
      <p:pic>
        <p:nvPicPr>
          <p:cNvPr id="3" name="When - Christm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299695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7824" y="655576"/>
            <a:ext cx="3490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Christmas Comes To Town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64832" y="1117241"/>
            <a:ext cx="29503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I'm wishing on a star</a:t>
            </a:r>
          </a:p>
          <a:p>
            <a:pPr algn="ctr"/>
            <a:r>
              <a:rPr lang="en-GB" sz="1600" b="1" dirty="0"/>
              <a:t>And trying to believe</a:t>
            </a:r>
          </a:p>
          <a:p>
            <a:pPr algn="ctr"/>
            <a:r>
              <a:rPr lang="en-GB" sz="1600" b="1" dirty="0"/>
              <a:t>That even though it's far</a:t>
            </a:r>
          </a:p>
          <a:p>
            <a:pPr algn="ctr"/>
            <a:r>
              <a:rPr lang="en-GB" sz="1600" b="1" dirty="0"/>
              <a:t>He'll find me Christmas Eve</a:t>
            </a:r>
          </a:p>
          <a:p>
            <a:pPr algn="ctr"/>
            <a:r>
              <a:rPr lang="en-GB" sz="1600" b="1" dirty="0"/>
              <a:t>I guess that Santa's busy</a:t>
            </a:r>
          </a:p>
          <a:p>
            <a:pPr algn="ctr"/>
            <a:r>
              <a:rPr lang="en-GB" sz="1600" b="1" dirty="0" err="1"/>
              <a:t>'Cause</a:t>
            </a:r>
            <a:r>
              <a:rPr lang="en-GB" sz="1600" b="1" dirty="0"/>
              <a:t> he's never come around</a:t>
            </a:r>
          </a:p>
          <a:p>
            <a:pPr algn="ctr"/>
            <a:r>
              <a:rPr lang="en-GB" sz="1600" b="1" dirty="0"/>
              <a:t>I think of him when Christmas comes to town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The best time of the year</a:t>
            </a:r>
          </a:p>
          <a:p>
            <a:pPr algn="ctr"/>
            <a:r>
              <a:rPr lang="en-GB" sz="1600" b="1" dirty="0"/>
              <a:t>When everyone comes home</a:t>
            </a:r>
          </a:p>
          <a:p>
            <a:pPr algn="ctr"/>
            <a:r>
              <a:rPr lang="en-GB" sz="1600" b="1" dirty="0"/>
              <a:t>With all this Christmas cheer</a:t>
            </a:r>
          </a:p>
          <a:p>
            <a:pPr algn="ctr"/>
            <a:r>
              <a:rPr lang="en-GB" sz="1600" b="1" dirty="0"/>
              <a:t>It's hard to be alone</a:t>
            </a:r>
          </a:p>
          <a:p>
            <a:pPr algn="ctr"/>
            <a:r>
              <a:rPr lang="en-GB" sz="1600" b="1" dirty="0"/>
              <a:t>Putting up the Christmas tree</a:t>
            </a:r>
          </a:p>
          <a:p>
            <a:pPr algn="ctr"/>
            <a:r>
              <a:rPr lang="en-GB" sz="1600" b="1" dirty="0"/>
              <a:t>With friends that come around</a:t>
            </a:r>
          </a:p>
          <a:p>
            <a:pPr algn="ctr"/>
            <a:r>
              <a:rPr lang="en-GB" sz="1600" b="1" dirty="0"/>
              <a:t>It's so much fun when Christmas comes to town</a:t>
            </a: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790796" y="1363462"/>
            <a:ext cx="25055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Presents for the children wrapped in red and green</a:t>
            </a:r>
          </a:p>
          <a:p>
            <a:pPr algn="ctr"/>
            <a:r>
              <a:rPr lang="en-GB" sz="1600" b="1" dirty="0"/>
              <a:t>All the things I've heard about but never really seen</a:t>
            </a:r>
          </a:p>
          <a:p>
            <a:pPr algn="ctr"/>
            <a:r>
              <a:rPr lang="en-GB" sz="1600" b="1" dirty="0"/>
              <a:t>No one will be sleeping on the night of Christmas Eve</a:t>
            </a:r>
          </a:p>
          <a:p>
            <a:pPr algn="ctr"/>
            <a:r>
              <a:rPr lang="en-GB" sz="1600" b="1" dirty="0"/>
              <a:t>Hoping Santa's on his way</a:t>
            </a:r>
          </a:p>
          <a:p>
            <a:pPr algn="ctr"/>
            <a:endParaRPr lang="en-GB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4433992" y="3281564"/>
            <a:ext cx="28623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When Santa's sleight bells ring</a:t>
            </a:r>
          </a:p>
          <a:p>
            <a:pPr algn="ctr"/>
            <a:r>
              <a:rPr lang="en-GB" sz="1600" b="1" dirty="0"/>
              <a:t>I listen all around</a:t>
            </a:r>
          </a:p>
          <a:p>
            <a:pPr algn="ctr"/>
            <a:r>
              <a:rPr lang="en-GB" sz="1600" b="1" dirty="0"/>
              <a:t>The herald angels sing</a:t>
            </a:r>
          </a:p>
          <a:p>
            <a:pPr algn="ctr"/>
            <a:r>
              <a:rPr lang="en-GB" sz="1600" b="1" dirty="0"/>
              <a:t>I never hear a sound</a:t>
            </a:r>
          </a:p>
          <a:p>
            <a:pPr algn="ctr"/>
            <a:r>
              <a:rPr lang="en-GB" sz="1600" b="1" dirty="0"/>
              <a:t>And all the dreams of the children</a:t>
            </a:r>
          </a:p>
          <a:p>
            <a:pPr algn="ctr"/>
            <a:r>
              <a:rPr lang="en-GB" sz="1600" b="1" dirty="0"/>
              <a:t>Once lost will all be found</a:t>
            </a:r>
          </a:p>
          <a:p>
            <a:pPr algn="ctr"/>
            <a:r>
              <a:rPr lang="en-GB" sz="1600" b="1" dirty="0"/>
              <a:t>That's all I want when Christmas comes to town</a:t>
            </a:r>
          </a:p>
          <a:p>
            <a:pPr algn="ctr"/>
            <a:r>
              <a:rPr lang="en-GB" sz="1600" b="1" dirty="0"/>
              <a:t>That's all I want when Christmas comes to town</a:t>
            </a:r>
          </a:p>
        </p:txBody>
      </p:sp>
    </p:spTree>
    <p:extLst>
      <p:ext uri="{BB962C8B-B14F-4D97-AF65-F5344CB8AC3E}">
        <p14:creationId xmlns:p14="http://schemas.microsoft.com/office/powerpoint/2010/main" val="295061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6567" y="-1155107"/>
            <a:ext cx="6858000" cy="9191134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651350" y="1734121"/>
            <a:ext cx="3888432" cy="399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/>
              <a:t>Rockin</a:t>
            </a:r>
            <a:r>
              <a:rPr lang="en-GB" b="1" dirty="0"/>
              <a:t>' around the Christmas tree</a:t>
            </a:r>
            <a:br>
              <a:rPr lang="en-GB" b="1" dirty="0"/>
            </a:br>
            <a:r>
              <a:rPr lang="en-GB" b="1" dirty="0"/>
              <a:t>At the Christmas party hop</a:t>
            </a:r>
            <a:br>
              <a:rPr lang="en-GB" b="1" dirty="0"/>
            </a:br>
            <a:r>
              <a:rPr lang="en-GB" b="1" dirty="0"/>
              <a:t>Mistletoe hung where you can see</a:t>
            </a:r>
            <a:br>
              <a:rPr lang="en-GB" b="1" dirty="0"/>
            </a:br>
            <a:r>
              <a:rPr lang="en-GB" b="1" dirty="0"/>
              <a:t>Every couple tries to stop</a:t>
            </a:r>
            <a:br>
              <a:rPr lang="en-GB" b="1" dirty="0"/>
            </a:br>
            <a:r>
              <a:rPr lang="en-GB" b="1" dirty="0" err="1"/>
              <a:t>Rockin</a:t>
            </a:r>
            <a:r>
              <a:rPr lang="en-GB" b="1" dirty="0"/>
              <a:t>' around the Christmas tree</a:t>
            </a:r>
            <a:br>
              <a:rPr lang="en-GB" b="1" dirty="0"/>
            </a:br>
            <a:r>
              <a:rPr lang="en-GB" b="1" dirty="0"/>
              <a:t>Let the Christmas spirit ring</a:t>
            </a:r>
            <a:br>
              <a:rPr lang="en-GB" b="1" dirty="0"/>
            </a:br>
            <a:r>
              <a:rPr lang="en-GB" b="1" dirty="0"/>
              <a:t>Later we'll have some pumpkin pie</a:t>
            </a:r>
            <a:br>
              <a:rPr lang="en-GB" b="1" dirty="0"/>
            </a:br>
            <a:r>
              <a:rPr lang="en-GB" b="1" dirty="0"/>
              <a:t>And we'll do some </a:t>
            </a:r>
            <a:r>
              <a:rPr lang="en-GB" b="1" dirty="0" err="1"/>
              <a:t>caroling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You will get a sentimental </a:t>
            </a:r>
            <a:r>
              <a:rPr lang="en-GB" b="1"/>
              <a:t>feeling  </a:t>
            </a:r>
            <a:r>
              <a:rPr lang="en-GB" b="1" dirty="0"/>
              <a:t>when you hear</a:t>
            </a:r>
            <a:br>
              <a:rPr lang="en-GB" b="1" dirty="0"/>
            </a:br>
            <a:r>
              <a:rPr lang="en-GB" b="1" dirty="0"/>
              <a:t>Voices singing, let's be jolly</a:t>
            </a:r>
            <a:br>
              <a:rPr lang="en-GB" b="1" dirty="0"/>
            </a:br>
            <a:r>
              <a:rPr lang="en-GB" b="1" dirty="0"/>
              <a:t>Deck the halls with boughs of holly</a:t>
            </a:r>
            <a:br>
              <a:rPr lang="en-GB" b="1" dirty="0"/>
            </a:br>
            <a:r>
              <a:rPr lang="en-GB" b="1" dirty="0" err="1"/>
              <a:t>Rockin</a:t>
            </a:r>
            <a:r>
              <a:rPr lang="en-GB" b="1" dirty="0"/>
              <a:t>' around the Christmas tree</a:t>
            </a:r>
            <a:br>
              <a:rPr lang="en-GB" b="1" dirty="0"/>
            </a:br>
            <a:r>
              <a:rPr lang="en-GB" b="1" dirty="0"/>
              <a:t>Have a happy holiday</a:t>
            </a:r>
            <a:br>
              <a:rPr lang="en-GB" b="1" dirty="0"/>
            </a:br>
            <a:r>
              <a:rPr lang="en-GB" b="1" dirty="0"/>
              <a:t>Everyone </a:t>
            </a:r>
            <a:r>
              <a:rPr lang="en-GB" b="1" dirty="0" err="1"/>
              <a:t>dancin</a:t>
            </a:r>
            <a:r>
              <a:rPr lang="en-GB" b="1" dirty="0"/>
              <a:t>' merrily</a:t>
            </a:r>
            <a:br>
              <a:rPr lang="en-GB" b="1" dirty="0"/>
            </a:br>
            <a:r>
              <a:rPr lang="en-GB" b="1" dirty="0"/>
              <a:t>In the new old-fashioned way x2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altLang="en-US" sz="18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6109" y="1268760"/>
            <a:ext cx="469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Rocking Around The Christmas Tree</a:t>
            </a:r>
            <a:endParaRPr lang="en-GB" sz="2400" b="1" dirty="0"/>
          </a:p>
        </p:txBody>
      </p:sp>
      <p:pic>
        <p:nvPicPr>
          <p:cNvPr id="2" name="14 Rockin' around the Christmas tr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260" y="2979341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6567" y="-1155107"/>
            <a:ext cx="6858000" cy="9191134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923688" y="1654628"/>
            <a:ext cx="7408863" cy="471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1800" b="1" dirty="0">
                <a:latin typeface="+mj-lt"/>
              </a:rPr>
              <a:t>Silent night, holy night!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All is calm, all is bright.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Round yon Virgin, Mother and Child.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Holy infant so tender and mild,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Sleep in heavenly peace,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Sleep in heavenly peace</a:t>
            </a:r>
            <a:br>
              <a:rPr lang="en-GB" altLang="en-US" sz="1800" b="1" dirty="0">
                <a:latin typeface="+mj-lt"/>
              </a:rPr>
            </a:br>
            <a:endParaRPr lang="en-GB" altLang="en-US" sz="1800" b="1" dirty="0">
              <a:latin typeface="+mj-lt"/>
            </a:endParaRPr>
          </a:p>
          <a:p>
            <a:pPr marL="0" indent="0">
              <a:buNone/>
            </a:pPr>
            <a:r>
              <a:rPr lang="en-GB" altLang="en-US" sz="1800" b="1" dirty="0">
                <a:latin typeface="+mj-lt"/>
              </a:rPr>
              <a:t>(Instrumental)</a:t>
            </a:r>
          </a:p>
          <a:p>
            <a:pPr marL="0" indent="0">
              <a:buNone/>
            </a:pP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Silent night, holy night!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Shepherds quake at the sight.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Glories stream from heaven afar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Heavenly hosts sing Alleluia,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Christ the Saviour is born!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Christ the Saviour is born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8484" y="1192963"/>
            <a:ext cx="1668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Silent Night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3060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6567" y="-1155107"/>
            <a:ext cx="6858000" cy="9191134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267744" y="1844824"/>
            <a:ext cx="3312367" cy="399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Away in a manger</a:t>
            </a:r>
            <a:br>
              <a:rPr lang="en-GB" b="1" dirty="0"/>
            </a:br>
            <a:r>
              <a:rPr lang="en-GB" b="1" dirty="0"/>
              <a:t>No crib for His bed</a:t>
            </a:r>
            <a:br>
              <a:rPr lang="en-GB" b="1" dirty="0"/>
            </a:br>
            <a:r>
              <a:rPr lang="en-GB" b="1" dirty="0"/>
              <a:t>The little Lord Jesus</a:t>
            </a:r>
            <a:br>
              <a:rPr lang="en-GB" b="1" dirty="0"/>
            </a:br>
            <a:r>
              <a:rPr lang="en-GB" b="1" dirty="0"/>
              <a:t>Lay down His sweet head</a:t>
            </a:r>
          </a:p>
          <a:p>
            <a:pPr marL="0" indent="0">
              <a:buNone/>
            </a:pPr>
            <a:r>
              <a:rPr lang="en-GB" b="1" dirty="0"/>
              <a:t>The stars in the bright sky</a:t>
            </a:r>
            <a:br>
              <a:rPr lang="en-GB" b="1" dirty="0"/>
            </a:br>
            <a:r>
              <a:rPr lang="en-GB" b="1" dirty="0"/>
              <a:t>Look down where He lay</a:t>
            </a:r>
            <a:br>
              <a:rPr lang="en-GB" b="1" dirty="0"/>
            </a:br>
            <a:r>
              <a:rPr lang="en-GB" b="1" dirty="0"/>
              <a:t>The little Lord Jesus</a:t>
            </a:r>
            <a:br>
              <a:rPr lang="en-GB" b="1" dirty="0"/>
            </a:br>
            <a:r>
              <a:rPr lang="en-GB" b="1" dirty="0"/>
              <a:t>Asleep on the hay</a:t>
            </a:r>
          </a:p>
          <a:p>
            <a:pPr marL="0" indent="0">
              <a:buNone/>
            </a:pPr>
            <a:r>
              <a:rPr lang="en-GB" b="1" dirty="0"/>
              <a:t>The cattle are lowing</a:t>
            </a:r>
            <a:br>
              <a:rPr lang="en-GB" b="1" dirty="0"/>
            </a:br>
            <a:r>
              <a:rPr lang="en-GB" b="1" dirty="0"/>
              <a:t>The Baby awakes</a:t>
            </a:r>
            <a:br>
              <a:rPr lang="en-GB" b="1" dirty="0"/>
            </a:br>
            <a:r>
              <a:rPr lang="en-GB" b="1" dirty="0"/>
              <a:t>But little Lord Jesus</a:t>
            </a:r>
            <a:br>
              <a:rPr lang="en-GB" b="1" dirty="0"/>
            </a:br>
            <a:r>
              <a:rPr lang="en-GB" b="1" dirty="0"/>
              <a:t>No crying He makes</a:t>
            </a:r>
          </a:p>
          <a:p>
            <a:pPr marL="0" indent="0">
              <a:buNone/>
            </a:pPr>
            <a:r>
              <a:rPr lang="en-GB" b="1" dirty="0"/>
              <a:t>I love Thee, Lord Jesus</a:t>
            </a:r>
            <a:br>
              <a:rPr lang="en-GB" b="1" dirty="0"/>
            </a:br>
            <a:r>
              <a:rPr lang="en-GB" b="1" dirty="0"/>
              <a:t>Look down from the sky</a:t>
            </a:r>
            <a:br>
              <a:rPr lang="en-GB" b="1" dirty="0"/>
            </a:br>
            <a:r>
              <a:rPr lang="en-GB" b="1" dirty="0"/>
              <a:t>And stay by my side</a:t>
            </a:r>
            <a:br>
              <a:rPr lang="en-GB" b="1"/>
            </a:br>
            <a:r>
              <a:rPr lang="en-GB" b="1"/>
              <a:t>Until </a:t>
            </a:r>
            <a:r>
              <a:rPr lang="en-GB" b="1" dirty="0"/>
              <a:t>morning is nigh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altLang="en-US" sz="18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743" y="1292971"/>
            <a:ext cx="2482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Away in a Manger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5004048" y="2286298"/>
            <a:ext cx="3510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solidFill>
                  <a:prstClr val="black"/>
                </a:solidFill>
              </a:rPr>
              <a:t>Be near me, Lord Jesus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I ask Thee to stay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Close by me forever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And love me, I pray</a:t>
            </a:r>
          </a:p>
          <a:p>
            <a:pPr lvl="0"/>
            <a:r>
              <a:rPr lang="en-GB" b="1" dirty="0">
                <a:solidFill>
                  <a:prstClr val="black"/>
                </a:solidFill>
              </a:rPr>
              <a:t>Bless all the dear children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In Thy tender care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And take us to Heaven</a:t>
            </a: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To live with Thee there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5751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37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95107" y="-1183480"/>
            <a:ext cx="6858000" cy="9191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65" y="1068502"/>
            <a:ext cx="48965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When the snowman brings the snow</a:t>
            </a:r>
          </a:p>
          <a:p>
            <a:r>
              <a:rPr lang="en-GB" sz="1600" b="1" dirty="0"/>
              <a:t>Well he just might like to know</a:t>
            </a:r>
          </a:p>
          <a:p>
            <a:r>
              <a:rPr lang="en-GB" sz="1600" b="1" dirty="0"/>
              <a:t>He's put a great big smile on somebody's face</a:t>
            </a:r>
          </a:p>
          <a:p>
            <a:r>
              <a:rPr lang="en-GB" sz="1600" b="1" dirty="0"/>
              <a:t>If you jump into your bed</a:t>
            </a:r>
          </a:p>
          <a:p>
            <a:r>
              <a:rPr lang="en-GB" sz="1600" b="1" dirty="0"/>
              <a:t>Quickly cover up your head</a:t>
            </a:r>
          </a:p>
          <a:p>
            <a:r>
              <a:rPr lang="en-GB" sz="1600" b="1" dirty="0"/>
              <a:t>Don't you lock the doors</a:t>
            </a:r>
          </a:p>
          <a:p>
            <a:r>
              <a:rPr lang="en-GB" sz="1600" b="1" dirty="0"/>
              <a:t>You know that sweet Santa Clause is on the way</a:t>
            </a:r>
          </a:p>
          <a:p>
            <a:endParaRPr lang="en-GB" sz="1600" b="1" dirty="0"/>
          </a:p>
          <a:p>
            <a:r>
              <a:rPr lang="en-GB" sz="1600" b="1" dirty="0"/>
              <a:t>Oh well I wish it could be Christmas everyday</a:t>
            </a:r>
          </a:p>
          <a:p>
            <a:r>
              <a:rPr lang="en-GB" sz="1600" b="1" dirty="0"/>
              <a:t>When the kids start singing and the band begins to play</a:t>
            </a:r>
          </a:p>
          <a:p>
            <a:r>
              <a:rPr lang="en-GB" sz="1600" b="1" dirty="0"/>
              <a:t>Oh I wish it could be Christmas everyday</a:t>
            </a:r>
          </a:p>
          <a:p>
            <a:r>
              <a:rPr lang="en-GB" sz="1600" b="1" dirty="0"/>
              <a:t>Let the bells ring out for Christmas</a:t>
            </a:r>
          </a:p>
          <a:p>
            <a:endParaRPr lang="en-GB" sz="1600" b="1" dirty="0"/>
          </a:p>
          <a:p>
            <a:r>
              <a:rPr lang="en-GB" sz="1600" b="1" dirty="0"/>
              <a:t>When we're skating in the park</a:t>
            </a:r>
          </a:p>
          <a:p>
            <a:r>
              <a:rPr lang="en-GB" sz="1600" b="1" dirty="0"/>
              <a:t>If the snow cloud makes it dark</a:t>
            </a:r>
          </a:p>
          <a:p>
            <a:r>
              <a:rPr lang="en-GB" sz="1600" b="1" dirty="0"/>
              <a:t>Then your rosy cheeks are </a:t>
            </a:r>
            <a:r>
              <a:rPr lang="en-GB" sz="1600" b="1" dirty="0" err="1"/>
              <a:t>gonna</a:t>
            </a:r>
            <a:r>
              <a:rPr lang="en-GB" sz="1600" b="1" dirty="0"/>
              <a:t> light my merry way</a:t>
            </a:r>
          </a:p>
          <a:p>
            <a:r>
              <a:rPr lang="en-GB" sz="1600" b="1" dirty="0"/>
              <a:t>Now the frosty paws appear</a:t>
            </a:r>
          </a:p>
          <a:p>
            <a:r>
              <a:rPr lang="en-GB" sz="1600" b="1" dirty="0"/>
              <a:t>And they've frozen up my ear</a:t>
            </a:r>
          </a:p>
          <a:p>
            <a:r>
              <a:rPr lang="en-GB" sz="1600" b="1" dirty="0"/>
              <a:t>So we'll lie by the fire</a:t>
            </a:r>
          </a:p>
          <a:p>
            <a:r>
              <a:rPr lang="en-GB" sz="1600" b="1" dirty="0"/>
              <a:t>Till the sleet simply knocks '</a:t>
            </a:r>
            <a:r>
              <a:rPr lang="en-GB" sz="1600" b="1" dirty="0" err="1"/>
              <a:t>em</a:t>
            </a:r>
            <a:r>
              <a:rPr lang="en-GB" sz="1600" b="1" dirty="0"/>
              <a:t> all the way</a:t>
            </a:r>
          </a:p>
          <a:p>
            <a:endParaRPr lang="en-GB" sz="1600" b="1" dirty="0"/>
          </a:p>
          <a:p>
            <a:r>
              <a:rPr lang="en-GB" sz="1600" b="1" kern="1200" dirty="0">
                <a:solidFill>
                  <a:schemeClr val="tx1"/>
                </a:solidFill>
              </a:rPr>
              <a:t>Chorus</a:t>
            </a:r>
            <a:endParaRPr lang="en-US" sz="1800" b="1" kern="1200" dirty="0">
              <a:solidFill>
                <a:schemeClr val="tx1"/>
              </a:solidFill>
            </a:endParaRPr>
          </a:p>
        </p:txBody>
      </p:sp>
      <p:pic>
        <p:nvPicPr>
          <p:cNvPr id="8" name="06 I wish it could be Christmas everyda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087608" y="3453444"/>
            <a:ext cx="924552" cy="924552"/>
          </a:xfrm>
        </p:spPr>
      </p:pic>
      <p:sp>
        <p:nvSpPr>
          <p:cNvPr id="6" name="TextBox 5"/>
          <p:cNvSpPr txBox="1"/>
          <p:nvPr/>
        </p:nvSpPr>
        <p:spPr>
          <a:xfrm>
            <a:off x="5442185" y="1068502"/>
            <a:ext cx="389392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When the snowman brings the snow</a:t>
            </a:r>
            <a:br>
              <a:rPr lang="en-GB" sz="1400" b="1" dirty="0"/>
            </a:br>
            <a:r>
              <a:rPr lang="en-GB" sz="1600" b="1" dirty="0"/>
              <a:t>Well he just might like to know</a:t>
            </a:r>
            <a:br>
              <a:rPr lang="en-GB" sz="1400" b="1" dirty="0"/>
            </a:br>
            <a:r>
              <a:rPr lang="en-GB" sz="1600" b="1" dirty="0"/>
              <a:t>He's put a great big smile on somebody's face</a:t>
            </a:r>
            <a:br>
              <a:rPr lang="en-GB" sz="1400" b="1" dirty="0"/>
            </a:br>
            <a:r>
              <a:rPr lang="en-GB" sz="1600" b="1" dirty="0"/>
              <a:t>So if Santa brings that sleigh</a:t>
            </a:r>
            <a:br>
              <a:rPr lang="en-GB" sz="1400" b="1" dirty="0"/>
            </a:br>
            <a:r>
              <a:rPr lang="en-GB" sz="1600" b="1" dirty="0"/>
              <a:t>All along the milky way</a:t>
            </a:r>
            <a:br>
              <a:rPr lang="en-GB" sz="1400" b="1" dirty="0"/>
            </a:br>
            <a:r>
              <a:rPr lang="en-GB" sz="1600" b="1" dirty="0"/>
              <a:t>I'll sign my name on the rooftop in the snow</a:t>
            </a:r>
            <a:br>
              <a:rPr lang="en-GB" sz="1400" b="1" dirty="0"/>
            </a:br>
            <a:r>
              <a:rPr lang="en-GB" sz="1600" b="1" dirty="0"/>
              <a:t>Then he may decide to stay</a:t>
            </a:r>
            <a:br>
              <a:rPr lang="en-GB" sz="1400" b="1" dirty="0"/>
            </a:br>
            <a:br>
              <a:rPr lang="en-GB" sz="1400" b="1" dirty="0"/>
            </a:br>
            <a:br>
              <a:rPr lang="en-GB" sz="1400" b="1" dirty="0"/>
            </a:br>
            <a:br>
              <a:rPr lang="en-GB" sz="1400" b="1" dirty="0"/>
            </a:br>
            <a:r>
              <a:rPr lang="en-GB" sz="1600" b="1" dirty="0"/>
              <a:t>Chorus x2</a:t>
            </a:r>
            <a:br>
              <a:rPr lang="en-GB" sz="1400" b="1" dirty="0"/>
            </a:br>
            <a:br>
              <a:rPr lang="en-GB" sz="1400" b="1" dirty="0"/>
            </a:br>
            <a:br>
              <a:rPr lang="en-GB" sz="1400" b="1" dirty="0"/>
            </a:br>
            <a:r>
              <a:rPr lang="en-GB" sz="1600" b="1" dirty="0"/>
              <a:t>Why don't you give your love for Christmas?</a:t>
            </a:r>
            <a:endParaRPr lang="en-US" sz="1800" b="1" kern="1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5736" y="343451"/>
            <a:ext cx="5388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 Wish it Could be Christmas Everyday</a:t>
            </a:r>
            <a:endParaRPr lang="en-GB" sz="2400" b="1" dirty="0"/>
          </a:p>
        </p:txBody>
      </p:sp>
      <p:pic>
        <p:nvPicPr>
          <p:cNvPr id="9" name="06 I wish it could be Christmas every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845</Words>
  <Application>Microsoft Office PowerPoint</Application>
  <PresentationFormat>On-screen Show (4:3)</PresentationFormat>
  <Paragraphs>88</Paragraphs>
  <Slides>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Dressing of  The Christmas Tree.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Avenue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Dressing of The Christmas Tree.</dc:title>
  <dc:creator>kate savva</dc:creator>
  <cp:lastModifiedBy>Chanice Hurley</cp:lastModifiedBy>
  <cp:revision>34</cp:revision>
  <dcterms:created xsi:type="dcterms:W3CDTF">2014-11-27T21:34:13Z</dcterms:created>
  <dcterms:modified xsi:type="dcterms:W3CDTF">2021-11-24T08:09:07Z</dcterms:modified>
</cp:coreProperties>
</file>